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4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9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8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2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7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039B-1B26-492D-BB4A-550B3DDA1FD9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2B3F-FF27-4A25-A79B-E15583FC6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6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609" y="379827"/>
            <a:ext cx="7718474" cy="1470148"/>
          </a:xfrm>
        </p:spPr>
        <p:txBody>
          <a:bodyPr/>
          <a:lstStyle/>
          <a:p>
            <a:r>
              <a:rPr lang="ru-RU" i="1" dirty="0"/>
              <a:t>"ОнлайнЛЕТО58"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910" y="2293034"/>
            <a:ext cx="9514449" cy="304917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В июне 2020 в связи с эпидемиологической ситуацией в период летних каникул работа нашей школы будет выстраиваться по единой модели. Организованный досуг детей с применением дистанционных технологий под девизом «ОнлайнЛЕТО58». Модель предусматривает выделение в рамках каждой каникулярной недели тематических (профильных) дней: исследовательский понедельник, спортивный вторник, творческая среда, </a:t>
            </a:r>
            <a:r>
              <a:rPr lang="ru-RU" i="1" dirty="0" err="1"/>
              <a:t>профориентационный</a:t>
            </a:r>
            <a:r>
              <a:rPr lang="ru-RU" i="1" dirty="0"/>
              <a:t> четверг, интеллектуальная пятница, культурная суббота. Мы надеемся, что это позволит создать интересную систему организации досуга детей, апробировать новые формы работы с ними, сохранения их здоровья.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</a:t>
            </a:r>
            <a:r>
              <a:rPr lang="ru-RU" dirty="0" smtClean="0"/>
              <a:t>июня ребята повторяли комплекс спортивных упражнений.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4560"/>
            <a:ext cx="3674572" cy="27444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06" y="1983544"/>
            <a:ext cx="2959491" cy="39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1 июня 2020 года обучающиеся 3 «В» класса в домашних условиях с большим интересом создавали радугу из подручных предметов: фломастеров, красок, драже «</a:t>
            </a:r>
            <a:r>
              <a:rPr lang="en-US" i="1" dirty="0"/>
              <a:t>Skittles</a:t>
            </a:r>
            <a:r>
              <a:rPr lang="ru-RU" i="1" dirty="0"/>
              <a:t>».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9019"/>
            <a:ext cx="2926887" cy="28979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3305908"/>
            <a:ext cx="3233615" cy="2447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58" y="3460140"/>
            <a:ext cx="3380935" cy="25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2 июня 2020 года дети знакомились с историей и правилами игры в шашки</a:t>
            </a:r>
            <a:r>
              <a:rPr lang="ru-RU" i="1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2769051"/>
            <a:ext cx="5011552" cy="33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635"/>
            <a:ext cx="10515600" cy="4351338"/>
          </a:xfrm>
        </p:spPr>
        <p:txBody>
          <a:bodyPr/>
          <a:lstStyle/>
          <a:p>
            <a:r>
              <a:rPr lang="ru-RU" i="1" dirty="0"/>
              <a:t>8 июня обучающиеся 5-8-х классов работали с Интерфейсом </a:t>
            </a:r>
            <a:r>
              <a:rPr lang="en-US" i="1" dirty="0"/>
              <a:t>Microsoft Office Power Point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1690688"/>
            <a:ext cx="3690425" cy="2767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38" y="1882178"/>
            <a:ext cx="2621867" cy="3495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51" y="1882178"/>
            <a:ext cx="2146632" cy="38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 10 июня ребята 5-8-х классов с удовольствием делали зарядку</a:t>
            </a:r>
            <a:r>
              <a:rPr lang="ru-RU" dirty="0"/>
              <a:t> под музыку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5067"/>
            <a:ext cx="2773387" cy="3697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55" y="2560320"/>
            <a:ext cx="4209712" cy="3144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46" y="2560320"/>
            <a:ext cx="2431952" cy="32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15 июня обучающиеся 5 – 8-х классов изучали влияние цвета на восприятие информации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" y="1983544"/>
            <a:ext cx="4426634" cy="3319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76" y="1983544"/>
            <a:ext cx="2896187" cy="3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8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 июня обучающиеся выполняли гимнастические упражнения под музыку.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4898"/>
            <a:ext cx="2119660" cy="37713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65" y="2264898"/>
            <a:ext cx="2225698" cy="3960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2264898"/>
            <a:ext cx="2128861" cy="37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</a:t>
            </a:r>
            <a:r>
              <a:rPr lang="ru-RU" dirty="0" smtClean="0"/>
              <a:t>июня обучающиеся повторили комплекс упражнений из танцевального фитнеса.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1938081"/>
            <a:ext cx="3334043" cy="4445391"/>
          </a:xfrm>
        </p:spPr>
      </p:pic>
    </p:spTree>
    <p:extLst>
      <p:ext uri="{BB962C8B-B14F-4D97-AF65-F5344CB8AC3E}">
        <p14:creationId xmlns:p14="http://schemas.microsoft.com/office/powerpoint/2010/main" val="225055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26 июня обучающиеся создавали растровые изображения в графическом редакторе </a:t>
            </a:r>
            <a:r>
              <a:rPr lang="en-US" dirty="0" smtClean="0"/>
              <a:t>Paint.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6" y="2110153"/>
            <a:ext cx="3862926" cy="28851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1969478"/>
            <a:ext cx="2938389" cy="3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3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213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"ОнлайнЛЕТО58"</vt:lpstr>
      <vt:lpstr>Презентация PowerPoint</vt:lpstr>
      <vt:lpstr>Презентация PowerPoint</vt:lpstr>
      <vt:lpstr>Презентация PowerPoint</vt:lpstr>
      <vt:lpstr>Презентация PowerPoint</vt:lpstr>
      <vt:lpstr>15 июня обучающиеся 5 – 8-х классов изучали влияние цвета на восприятие информации</vt:lpstr>
      <vt:lpstr>16 июня обучающиеся выполняли гимнастические упражнения под музыку.</vt:lpstr>
      <vt:lpstr>23 июня обучающиеся повторили комплекс упражнений из танцевального фитнеса.</vt:lpstr>
      <vt:lpstr>26 июня обучающиеся создавали растровые изображения в графическом редакторе Paint.</vt:lpstr>
      <vt:lpstr>30 июня ребята повторяли комплекс спортивных упражнений.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"ОнлайнЛЕТО58"</dc:title>
  <dc:creator>Учитель</dc:creator>
  <cp:lastModifiedBy>Учитель</cp:lastModifiedBy>
  <cp:revision>6</cp:revision>
  <dcterms:created xsi:type="dcterms:W3CDTF">2020-06-17T11:11:29Z</dcterms:created>
  <dcterms:modified xsi:type="dcterms:W3CDTF">2020-06-19T10:14:44Z</dcterms:modified>
</cp:coreProperties>
</file>